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Write your HOO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Write your HOOK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tory to backup the HOOK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HOOK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Information nugget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tory to backup the information nugget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Information nugget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tory to backup the information nugget 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Information nugget 3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Information nugget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tory to backup the information nugget 3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Story to backup the information nugget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