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Write your HOOK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Write your HOOK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Your Personal Stor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Your Personal Story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Agend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</a:t>
            </a:r>
          </a:p>
        </p:txBody>
      </p:sp>
      <p:sp>
        <p:nvSpPr>
          <p:cNvPr id="140" name="Today we will learn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Today we will learn</a:t>
            </a:r>
          </a:p>
          <a:p>
            <a:pPr/>
            <a:r>
              <a:t> </a:t>
            </a:r>
          </a:p>
          <a:p>
            <a:pPr/>
            <a:r>
              <a:t> </a:t>
            </a:r>
          </a:p>
          <a:p>
            <a:pPr/>
            <a:r>
              <a:t> </a:t>
            </a:r>
          </a:p>
          <a:p>
            <a:pPr/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tory to backup the HOOK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Story to backup the HOOK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Information nugget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Information nugget 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tory to backup the information nugget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Story to backup the information nugget 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Information nugget 2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Information nugget 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tory to backup the information nugget 2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Story to backup the information nugget 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Information nugget 3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Information nugget 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tory to backup the information nugget 3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Story to backup the information nugget 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