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7" name="Shape 12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02048"/>
            <a:ext cx="12839392" cy="9391726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Title Text"/>
          <p:cNvSpPr txBox="1"/>
          <p:nvPr>
            <p:ph type="title"/>
          </p:nvPr>
        </p:nvSpPr>
        <p:spPr>
          <a:xfrm>
            <a:off x="2768598" y="1268023"/>
            <a:ext cx="7848602" cy="1762127"/>
          </a:xfrm>
          <a:prstGeom prst="rect">
            <a:avLst/>
          </a:prstGeom>
          <a:effectLst>
            <a:outerShdw sx="100000" sy="100000" kx="0" ky="0" algn="b" rotWithShape="0" blurRad="12700" dist="0" dir="5400000">
              <a:srgbClr val="FFFFFF"/>
            </a:outerShdw>
          </a:effectLst>
        </p:spPr>
        <p:txBody>
          <a:bodyPr lIns="65023" tIns="65023" rIns="65023" bIns="65023"/>
          <a:lstStyle>
            <a:lvl1pPr defTabSz="650240">
              <a:defRPr sz="7400">
                <a:solidFill>
                  <a:srgbClr val="6E603B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9" name="Body Level One…"/>
          <p:cNvSpPr txBox="1"/>
          <p:nvPr>
            <p:ph type="body" sz="half" idx="1"/>
          </p:nvPr>
        </p:nvSpPr>
        <p:spPr>
          <a:xfrm>
            <a:off x="2768598" y="3125398"/>
            <a:ext cx="7848602" cy="4524377"/>
          </a:xfrm>
          <a:prstGeom prst="rect">
            <a:avLst/>
          </a:prstGeom>
        </p:spPr>
        <p:txBody>
          <a:bodyPr lIns="65023" tIns="65023" rIns="65023" bIns="65023"/>
          <a:lstStyle>
            <a:lvl1pPr marL="643104" indent="-419870" defTabSz="650240">
              <a:spcBef>
                <a:spcPts val="3200"/>
              </a:spcBef>
              <a:buSzPct val="45000"/>
              <a:buBlip>
                <a:blip r:embed="rId3"/>
              </a:buBlip>
              <a:defRPr sz="4400">
                <a:solidFill>
                  <a:srgbClr val="93741C"/>
                </a:solidFill>
                <a:latin typeface="Palatino"/>
                <a:ea typeface="Palatino"/>
                <a:cs typeface="Palatino"/>
                <a:sym typeface="Palatino"/>
              </a:defRPr>
            </a:lvl1pPr>
            <a:lvl2pPr marL="1015613" indent="-479851" defTabSz="650240">
              <a:spcBef>
                <a:spcPts val="3200"/>
              </a:spcBef>
              <a:buSzPct val="45000"/>
              <a:buBlip>
                <a:blip r:embed="rId3"/>
              </a:buBlip>
              <a:defRPr sz="4400">
                <a:solidFill>
                  <a:srgbClr val="93741C"/>
                </a:solidFill>
                <a:latin typeface="Palatino"/>
                <a:ea typeface="Palatino"/>
                <a:cs typeface="Palatino"/>
                <a:sym typeface="Palatino"/>
              </a:defRPr>
            </a:lvl2pPr>
            <a:lvl3pPr marL="1408118" indent="-559828" defTabSz="650240">
              <a:spcBef>
                <a:spcPts val="3200"/>
              </a:spcBef>
              <a:buSzPct val="45000"/>
              <a:buBlip>
                <a:blip r:embed="rId3"/>
              </a:buBlip>
              <a:defRPr sz="4400">
                <a:solidFill>
                  <a:srgbClr val="93741C"/>
                </a:solidFill>
                <a:latin typeface="Palatino"/>
                <a:ea typeface="Palatino"/>
                <a:cs typeface="Palatino"/>
                <a:sym typeface="Palatino"/>
              </a:defRPr>
            </a:lvl3pPr>
            <a:lvl4pPr marL="1832612" indent="-671794" defTabSz="650240">
              <a:spcBef>
                <a:spcPts val="3200"/>
              </a:spcBef>
              <a:buSzPct val="45000"/>
              <a:buBlip>
                <a:blip r:embed="rId3"/>
              </a:buBlip>
              <a:defRPr sz="4400">
                <a:solidFill>
                  <a:srgbClr val="93741C"/>
                </a:solidFill>
                <a:latin typeface="Palatino"/>
                <a:ea typeface="Palatino"/>
                <a:cs typeface="Palatino"/>
                <a:sym typeface="Palatino"/>
              </a:defRPr>
            </a:lvl4pPr>
            <a:lvl5pPr marL="2145140" indent="-671794" defTabSz="650240">
              <a:spcBef>
                <a:spcPts val="3200"/>
              </a:spcBef>
              <a:buSzPct val="45000"/>
              <a:buBlip>
                <a:blip r:embed="rId3"/>
              </a:buBlip>
              <a:defRPr sz="4400">
                <a:solidFill>
                  <a:srgbClr val="93741C"/>
                </a:solidFill>
                <a:latin typeface="Palatino"/>
                <a:ea typeface="Palatino"/>
                <a:cs typeface="Palatino"/>
                <a:sym typeface="Palatino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lide Number"/>
          <p:cNvSpPr txBox="1"/>
          <p:nvPr>
            <p:ph type="sldNum" sz="quarter" idx="2"/>
          </p:nvPr>
        </p:nvSpPr>
        <p:spPr>
          <a:xfrm>
            <a:off x="6297741" y="7955026"/>
            <a:ext cx="345949" cy="384049"/>
          </a:xfrm>
          <a:prstGeom prst="rect">
            <a:avLst/>
          </a:prstGeom>
        </p:spPr>
        <p:txBody>
          <a:bodyPr lIns="65023" tIns="65023" rIns="65023" bIns="65023" anchor="ctr"/>
          <a:lstStyle>
            <a:lvl1pPr marR="685775" algn="r" defTabSz="650240">
              <a:defRPr>
                <a:solidFill>
                  <a:srgbClr val="93741C"/>
                </a:solidFill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Write your HOO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Write your HOOK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Your Personal Stor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Your Personal Story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Agend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</a:t>
            </a:r>
          </a:p>
        </p:txBody>
      </p:sp>
      <p:sp>
        <p:nvSpPr>
          <p:cNvPr id="150" name="Today we will learn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Today we will learn</a:t>
            </a:r>
          </a:p>
          <a:p>
            <a:pPr/>
            <a:r>
              <a:t> </a:t>
            </a:r>
          </a:p>
          <a:p>
            <a:pPr/>
            <a:r>
              <a:t> </a:t>
            </a:r>
          </a:p>
          <a:p>
            <a:pPr/>
            <a:r>
              <a:t> </a:t>
            </a:r>
          </a:p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hallenge 5…"/>
          <p:cNvSpPr txBox="1"/>
          <p:nvPr>
            <p:ph type="ctrTitle"/>
          </p:nvPr>
        </p:nvSpPr>
        <p:spPr>
          <a:xfrm>
            <a:off x="1270000" y="1638300"/>
            <a:ext cx="10464800" cy="7248358"/>
          </a:xfrm>
          <a:prstGeom prst="rect">
            <a:avLst/>
          </a:prstGeom>
        </p:spPr>
        <p:txBody>
          <a:bodyPr/>
          <a:lstStyle/>
          <a:p>
            <a:pPr defTabSz="479044">
              <a:defRPr sz="6560"/>
            </a:pPr>
            <a:r>
              <a:t>Challenge 5</a:t>
            </a:r>
          </a:p>
          <a:p>
            <a:pPr defTabSz="479044">
              <a:defRPr sz="6560"/>
            </a:pPr>
          </a:p>
          <a:p>
            <a:pPr defTabSz="479044">
              <a:defRPr sz="6560"/>
            </a:pPr>
            <a:r>
              <a:t>They do not know there is a problem and a solution </a:t>
            </a:r>
          </a:p>
          <a:p>
            <a:pPr defTabSz="479044">
              <a:defRPr sz="6560"/>
            </a:pPr>
          </a:p>
          <a:p>
            <a:pPr defTabSz="479044">
              <a:defRPr sz="656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stimonial(s) to backup the Challeng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Testimonial(s) to backup the Challenge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hallenge 4…"/>
          <p:cNvSpPr txBox="1"/>
          <p:nvPr>
            <p:ph type="ctrTitle"/>
          </p:nvPr>
        </p:nvSpPr>
        <p:spPr>
          <a:xfrm>
            <a:off x="1270000" y="1638300"/>
            <a:ext cx="10464800" cy="7248358"/>
          </a:xfrm>
          <a:prstGeom prst="rect">
            <a:avLst/>
          </a:prstGeom>
        </p:spPr>
        <p:txBody>
          <a:bodyPr/>
          <a:lstStyle/>
          <a:p>
            <a:pPr defTabSz="502412">
              <a:defRPr sz="6880"/>
            </a:pPr>
            <a:r>
              <a:t>Challenge 4</a:t>
            </a:r>
          </a:p>
          <a:p>
            <a:pPr defTabSz="502412">
              <a:defRPr sz="6880"/>
            </a:pPr>
          </a:p>
          <a:p>
            <a:pPr defTabSz="502412">
              <a:defRPr sz="6880"/>
            </a:pPr>
            <a:r>
              <a:t>They do not know what to do if there is a problem</a:t>
            </a:r>
          </a:p>
          <a:p>
            <a:pPr defTabSz="502412">
              <a:defRPr sz="688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stimonial(s) to backup the Challeng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Testimonial(s) to backup the Challenge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hallenge 3…"/>
          <p:cNvSpPr txBox="1"/>
          <p:nvPr>
            <p:ph type="ctrTitle"/>
          </p:nvPr>
        </p:nvSpPr>
        <p:spPr>
          <a:xfrm>
            <a:off x="1270000" y="1638300"/>
            <a:ext cx="10464800" cy="7248358"/>
          </a:xfrm>
          <a:prstGeom prst="rect">
            <a:avLst/>
          </a:prstGeom>
        </p:spPr>
        <p:txBody>
          <a:bodyPr/>
          <a:lstStyle/>
          <a:p>
            <a:pPr defTabSz="479044">
              <a:defRPr sz="6560"/>
            </a:pPr>
            <a:r>
              <a:t>Challenge 3</a:t>
            </a:r>
          </a:p>
          <a:p>
            <a:pPr defTabSz="479044">
              <a:defRPr sz="6560"/>
            </a:pPr>
          </a:p>
          <a:p>
            <a:pPr defTabSz="479044">
              <a:defRPr sz="6560"/>
            </a:pPr>
            <a:r>
              <a:t>They do other solutions that do not work for them </a:t>
            </a:r>
          </a:p>
          <a:p>
            <a:pPr defTabSz="479044">
              <a:defRPr sz="6560"/>
            </a:pPr>
          </a:p>
          <a:p>
            <a:pPr defTabSz="479044">
              <a:defRPr sz="656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stimonial(s) to backup the Challeng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Testimonial(s) to backup the Challenge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hallenge 2…"/>
          <p:cNvSpPr txBox="1"/>
          <p:nvPr>
            <p:ph type="ctrTitle"/>
          </p:nvPr>
        </p:nvSpPr>
        <p:spPr>
          <a:xfrm>
            <a:off x="1270000" y="1638300"/>
            <a:ext cx="10464800" cy="7248358"/>
          </a:xfrm>
          <a:prstGeom prst="rect">
            <a:avLst/>
          </a:prstGeom>
        </p:spPr>
        <p:txBody>
          <a:bodyPr/>
          <a:lstStyle/>
          <a:p>
            <a:pPr defTabSz="479044">
              <a:defRPr sz="6560"/>
            </a:pPr>
            <a:r>
              <a:t>Challenge 2</a:t>
            </a:r>
          </a:p>
          <a:p>
            <a:pPr defTabSz="479044">
              <a:defRPr sz="6560"/>
            </a:pPr>
          </a:p>
          <a:p>
            <a:pPr defTabSz="479044">
              <a:defRPr sz="6560"/>
            </a:pPr>
            <a:r>
              <a:t>They do not take actions on time. </a:t>
            </a:r>
          </a:p>
          <a:p>
            <a:pPr defTabSz="479044">
              <a:defRPr sz="6560"/>
            </a:pPr>
          </a:p>
          <a:p>
            <a:pPr defTabSz="479044">
              <a:defRPr sz="656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stimonial(s) to backup the Challeng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Testimonial(s) to backup the Challenge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tory to backup the HOO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HOOK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hallenge 1…"/>
          <p:cNvSpPr txBox="1"/>
          <p:nvPr>
            <p:ph type="ctrTitle"/>
          </p:nvPr>
        </p:nvSpPr>
        <p:spPr>
          <a:xfrm>
            <a:off x="1270000" y="1638300"/>
            <a:ext cx="10464800" cy="7248358"/>
          </a:xfrm>
          <a:prstGeom prst="rect">
            <a:avLst/>
          </a:prstGeom>
        </p:spPr>
        <p:txBody>
          <a:bodyPr/>
          <a:lstStyle/>
          <a:p>
            <a:pPr defTabSz="560831">
              <a:defRPr sz="7679"/>
            </a:pPr>
            <a:r>
              <a:t>Challenge 1</a:t>
            </a:r>
          </a:p>
          <a:p>
            <a:pPr defTabSz="560831">
              <a:defRPr sz="7679"/>
            </a:pPr>
          </a:p>
          <a:p>
            <a:pPr defTabSz="560831">
              <a:defRPr sz="7679"/>
            </a:pPr>
            <a:r>
              <a:t>Themselves</a:t>
            </a:r>
          </a:p>
          <a:p>
            <a:pPr defTabSz="560831">
              <a:defRPr sz="7679"/>
            </a:pPr>
            <a:r>
              <a:t>YOU </a:t>
            </a:r>
          </a:p>
          <a:p>
            <a:pPr defTabSz="560831">
              <a:defRPr sz="7679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stimonial(s) to backup the Challeng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Testimonial(s) to backup the Challenge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No Testimonial"/>
          <p:cNvSpPr txBox="1"/>
          <p:nvPr>
            <p:ph type="ctrTitle"/>
          </p:nvPr>
        </p:nvSpPr>
        <p:spPr>
          <a:xfrm>
            <a:off x="1270000" y="1638300"/>
            <a:ext cx="10464800" cy="7248358"/>
          </a:xfrm>
          <a:prstGeom prst="rect">
            <a:avLst/>
          </a:prstGeom>
        </p:spPr>
        <p:txBody>
          <a:bodyPr/>
          <a:lstStyle/>
          <a:p>
            <a:pPr/>
            <a:r>
              <a:t>No Testimonial</a:t>
            </a:r>
          </a:p>
          <a:p>
            <a:pPr/>
          </a:p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ummary…"/>
          <p:cNvSpPr txBox="1"/>
          <p:nvPr>
            <p:ph type="ctrTitle"/>
          </p:nvPr>
        </p:nvSpPr>
        <p:spPr>
          <a:xfrm>
            <a:off x="1270000" y="1638300"/>
            <a:ext cx="10464800" cy="7248358"/>
          </a:xfrm>
          <a:prstGeom prst="rect">
            <a:avLst/>
          </a:prstGeom>
        </p:spPr>
        <p:txBody>
          <a:bodyPr/>
          <a:lstStyle/>
          <a:p>
            <a:pPr defTabSz="309625">
              <a:defRPr sz="4240"/>
            </a:pPr>
          </a:p>
          <a:p>
            <a:pPr defTabSz="309625">
              <a:defRPr sz="4240"/>
            </a:pPr>
          </a:p>
          <a:p>
            <a:pPr defTabSz="309625">
              <a:defRPr sz="4240"/>
            </a:pPr>
            <a:r>
              <a:t>Summary </a:t>
            </a:r>
          </a:p>
          <a:p>
            <a:pPr defTabSz="309625">
              <a:defRPr sz="4240"/>
            </a:pPr>
            <a:r>
              <a:t>Today we learned about</a:t>
            </a:r>
          </a:p>
          <a:p>
            <a:pPr defTabSz="309625">
              <a:defRPr sz="4240"/>
            </a:pPr>
          </a:p>
          <a:p>
            <a:pPr defTabSz="309625">
              <a:defRPr sz="4240"/>
            </a:pPr>
            <a:r>
              <a:t>1- What</a:t>
            </a:r>
          </a:p>
          <a:p>
            <a:pPr defTabSz="309625">
              <a:defRPr sz="4240"/>
            </a:pPr>
            <a:r>
              <a:t>2- Why</a:t>
            </a:r>
          </a:p>
          <a:p>
            <a:pPr defTabSz="309625">
              <a:defRPr sz="4240"/>
            </a:pPr>
            <a:r>
              <a:t>3- The Challenges</a:t>
            </a:r>
          </a:p>
          <a:p>
            <a:pPr defTabSz="309625">
              <a:defRPr sz="4240"/>
            </a:pPr>
          </a:p>
          <a:p>
            <a:pPr defTabSz="309625">
              <a:defRPr sz="424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Information nugget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nugget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tory to backup the information nugget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information nugget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Information nugget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nugget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tory to backup the information nugget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information nugget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Information nugget 3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nugget 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tory to backup the information nugget 3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information nugget 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it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